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3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01/03/2021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Scrum. Un facilitador de Scrum puede ser un maestro de Scrum, propietario de producto, desarrollador o líder. Los grandes facilitadores de Scrum entienden los valores y principios de Scrum y los usan para implementar Scrum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</a:t>
            </a:r>
            <a:r>
              <a:rPr lang="es-ES" sz="800">
                <a:solidFill>
                  <a:schemeClr val="bg1"/>
                </a:solidFill>
                <a:latin typeface="Ubuntu Light" panose="020B0304030602030204" pitchFamily="34" charset="0"/>
              </a:rPr>
              <a:t>Nuestros entrenadores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Traducido al español por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671</Words>
  <Application>Microsoft Office PowerPoint</Application>
  <PresentationFormat>Custom</PresentationFormat>
  <Paragraphs>78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Ubuntu Light</vt:lpstr>
      <vt:lpstr>Arial</vt:lpstr>
      <vt:lpstr>Ubuntu</vt:lpstr>
      <vt:lpstr>Marvel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Natalie Stroud</cp:lastModifiedBy>
  <cp:revision>239</cp:revision>
  <dcterms:created xsi:type="dcterms:W3CDTF">2020-03-02T18:23:14Z</dcterms:created>
  <dcterms:modified xsi:type="dcterms:W3CDTF">2021-01-04T04:55:42Z</dcterms:modified>
</cp:coreProperties>
</file>